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9" autoAdjust="0"/>
    <p:restoredTop sz="94660"/>
  </p:normalViewPr>
  <p:slideViewPr>
    <p:cSldViewPr snapToGrid="0">
      <p:cViewPr>
        <p:scale>
          <a:sx n="29" d="100"/>
          <a:sy n="29" d="100"/>
        </p:scale>
        <p:origin x="216" y="50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7D1E4-9381-4A08-B87C-1F0CD6C86B7E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7118FA-735D-42E8-9E4D-A76433216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41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unt.edu/webapps/blackboard/content/listContentEditable.jsp?content_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2A22E-EEEB-45CF-82BE-78D31F2D3B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Physical Health</a:t>
            </a:r>
          </a:p>
        </p:txBody>
      </p:sp>
    </p:spTree>
    <p:extLst>
      <p:ext uri="{BB962C8B-B14F-4D97-AF65-F5344CB8AC3E}">
        <p14:creationId xmlns:p14="http://schemas.microsoft.com/office/powerpoint/2010/main" val="251597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66148-210F-4165-8737-3B32B8F52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needing improvement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3D794-4602-4928-9E04-A79341957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Desire to lose 10 pounds</a:t>
            </a:r>
          </a:p>
          <a:p>
            <a:r>
              <a:rPr lang="en-US" dirty="0"/>
              <a:t>Enjoy yoga but want to do it more often </a:t>
            </a:r>
          </a:p>
          <a:p>
            <a:r>
              <a:rPr lang="en-US" dirty="0"/>
              <a:t>Include family </a:t>
            </a:r>
          </a:p>
          <a:p>
            <a:r>
              <a:rPr lang="en-US" dirty="0"/>
              <a:t>Need to increase water consumption</a:t>
            </a:r>
          </a:p>
        </p:txBody>
      </p:sp>
    </p:spTree>
    <p:extLst>
      <p:ext uri="{BB962C8B-B14F-4D97-AF65-F5344CB8AC3E}">
        <p14:creationId xmlns:p14="http://schemas.microsoft.com/office/powerpoint/2010/main" val="143216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D8740-6729-415E-9FE6-134B4DAF3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Health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A5E0A-45E5-4ADF-A953-8C6327827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How is my health? </a:t>
            </a:r>
          </a:p>
          <a:p>
            <a:pPr lvl="1"/>
            <a:r>
              <a:rPr lang="en-US" dirty="0"/>
              <a:t>Good</a:t>
            </a:r>
          </a:p>
          <a:p>
            <a:pPr lvl="0"/>
            <a:r>
              <a:rPr lang="en-US" dirty="0"/>
              <a:t>What do I need to do to improve or continue remaining healthy? </a:t>
            </a:r>
          </a:p>
          <a:p>
            <a:pPr lvl="1"/>
            <a:r>
              <a:rPr lang="en-US" dirty="0"/>
              <a:t>Continue yoga</a:t>
            </a:r>
          </a:p>
          <a:p>
            <a:pPr lvl="1"/>
            <a:r>
              <a:rPr lang="en-US" dirty="0"/>
              <a:t>Increase walking</a:t>
            </a:r>
          </a:p>
          <a:p>
            <a:pPr lvl="0"/>
            <a:r>
              <a:rPr lang="en-US" dirty="0"/>
              <a:t>What kind of daily aches and pains do I have? </a:t>
            </a:r>
          </a:p>
          <a:p>
            <a:pPr lvl="1"/>
            <a:r>
              <a:rPr lang="en-US" dirty="0"/>
              <a:t>Shoulder ache</a:t>
            </a:r>
          </a:p>
          <a:p>
            <a:pPr lvl="1"/>
            <a:r>
              <a:rPr lang="en-US" dirty="0"/>
              <a:t>Aches eased with yoga</a:t>
            </a:r>
          </a:p>
          <a:p>
            <a:pPr lvl="0"/>
            <a:r>
              <a:rPr lang="en-US" dirty="0"/>
              <a:t>How is my diet? </a:t>
            </a:r>
          </a:p>
          <a:p>
            <a:pPr lvl="1"/>
            <a:r>
              <a:rPr lang="en-US" dirty="0"/>
              <a:t>Fair</a:t>
            </a:r>
          </a:p>
        </p:txBody>
      </p:sp>
    </p:spTree>
    <p:extLst>
      <p:ext uri="{BB962C8B-B14F-4D97-AF65-F5344CB8AC3E}">
        <p14:creationId xmlns:p14="http://schemas.microsoft.com/office/powerpoint/2010/main" val="411597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9045-DB87-4887-B061-E2959E52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 of Action</a:t>
            </a:r>
            <a:br>
              <a:rPr lang="en-US" dirty="0"/>
            </a:br>
            <a:r>
              <a:rPr lang="en-US" sz="2800" dirty="0"/>
              <a:t>(Desire to lose 10 pounds)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00C88-7619-4548-8FB1-A2B66DF17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and use food diary for two weeks</a:t>
            </a:r>
          </a:p>
          <a:p>
            <a:pPr lvl="1"/>
            <a:r>
              <a:rPr lang="en-US" dirty="0"/>
              <a:t>Identify patterns </a:t>
            </a:r>
          </a:p>
          <a:p>
            <a:r>
              <a:rPr lang="en-US" dirty="0"/>
              <a:t>Consult dietician </a:t>
            </a:r>
          </a:p>
          <a:p>
            <a:r>
              <a:rPr lang="en-US" dirty="0"/>
              <a:t>Create a healthy food plan</a:t>
            </a:r>
          </a:p>
          <a:p>
            <a:r>
              <a:rPr lang="en-US" dirty="0"/>
              <a:t>Implement healthy food plan </a:t>
            </a:r>
          </a:p>
        </p:txBody>
      </p:sp>
    </p:spTree>
    <p:extLst>
      <p:ext uri="{BB962C8B-B14F-4D97-AF65-F5344CB8AC3E}">
        <p14:creationId xmlns:p14="http://schemas.microsoft.com/office/powerpoint/2010/main" val="1835052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9045-DB87-4887-B061-E2959E52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 of Action</a:t>
            </a:r>
            <a:br>
              <a:rPr lang="en-US" dirty="0"/>
            </a:br>
            <a:r>
              <a:rPr lang="en-US" sz="2800" dirty="0"/>
              <a:t>(Yoga)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00C88-7619-4548-8FB1-A2B66DF17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Locate 2 potential yoga studios</a:t>
            </a:r>
          </a:p>
          <a:p>
            <a:r>
              <a:rPr lang="en-US" dirty="0"/>
              <a:t>Tour both studios</a:t>
            </a:r>
          </a:p>
          <a:p>
            <a:r>
              <a:rPr lang="en-US" dirty="0"/>
              <a:t>Determine which studio fits needs best</a:t>
            </a:r>
          </a:p>
          <a:p>
            <a:r>
              <a:rPr lang="en-US" dirty="0"/>
              <a:t>Begin practice with new studio</a:t>
            </a:r>
          </a:p>
          <a:p>
            <a:r>
              <a:rPr lang="en-US" dirty="0"/>
              <a:t>Increase practice to 4 times per week within 6 months</a:t>
            </a:r>
          </a:p>
        </p:txBody>
      </p:sp>
    </p:spTree>
    <p:extLst>
      <p:ext uri="{BB962C8B-B14F-4D97-AF65-F5344CB8AC3E}">
        <p14:creationId xmlns:p14="http://schemas.microsoft.com/office/powerpoint/2010/main" val="683960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9045-DB87-4887-B061-E2959E52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 of Action</a:t>
            </a:r>
            <a:br>
              <a:rPr lang="en-US" dirty="0"/>
            </a:br>
            <a:r>
              <a:rPr lang="en-US" sz="2800" dirty="0"/>
              <a:t>(Include Family)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00C88-7619-4548-8FB1-A2B66DF17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Walk around neighborhood</a:t>
            </a:r>
          </a:p>
          <a:p>
            <a:pPr lvl="1"/>
            <a:r>
              <a:rPr lang="en-US" dirty="0"/>
              <a:t>Walk 15 minutes Monday – Friday</a:t>
            </a:r>
          </a:p>
          <a:p>
            <a:pPr lvl="1"/>
            <a:r>
              <a:rPr lang="en-US" dirty="0"/>
              <a:t>Walk after dinner</a:t>
            </a:r>
          </a:p>
          <a:p>
            <a:pPr lvl="1"/>
            <a:r>
              <a:rPr lang="en-US" dirty="0"/>
              <a:t>Practice mindfulness when walking alone</a:t>
            </a:r>
          </a:p>
          <a:p>
            <a:pPr lvl="1"/>
            <a:r>
              <a:rPr lang="en-US" dirty="0"/>
              <a:t>Do not take telephone</a:t>
            </a:r>
          </a:p>
          <a:p>
            <a:r>
              <a:rPr lang="en-US" dirty="0"/>
              <a:t>Invite family to walk</a:t>
            </a:r>
          </a:p>
          <a:p>
            <a:pPr lvl="1"/>
            <a:r>
              <a:rPr lang="en-US" dirty="0"/>
              <a:t>Include family members ideas for path</a:t>
            </a:r>
          </a:p>
          <a:p>
            <a:pPr lvl="1"/>
            <a:r>
              <a:rPr lang="en-US" dirty="0"/>
              <a:t>Invite family members to discuss what they want on walk </a:t>
            </a:r>
          </a:p>
          <a:p>
            <a:r>
              <a:rPr lang="en-US" dirty="0"/>
              <a:t>Discuss with therapist if family does not desire to participate</a:t>
            </a:r>
          </a:p>
        </p:txBody>
      </p:sp>
    </p:spTree>
    <p:extLst>
      <p:ext uri="{BB962C8B-B14F-4D97-AF65-F5344CB8AC3E}">
        <p14:creationId xmlns:p14="http://schemas.microsoft.com/office/powerpoint/2010/main" val="1182832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9045-DB87-4887-B061-E2959E52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 of Action</a:t>
            </a:r>
            <a:br>
              <a:rPr lang="en-US" dirty="0"/>
            </a:br>
            <a:r>
              <a:rPr lang="en-US" sz="2800" dirty="0"/>
              <a:t>(Water Consumption)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00C88-7619-4548-8FB1-A2B66DF17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Monitor and log water consumption for one week</a:t>
            </a:r>
          </a:p>
          <a:p>
            <a:r>
              <a:rPr lang="en-US" dirty="0"/>
              <a:t>Research amount of water needed daily</a:t>
            </a:r>
          </a:p>
          <a:p>
            <a:r>
              <a:rPr lang="en-US" dirty="0"/>
              <a:t>Purchase portable container for water</a:t>
            </a:r>
          </a:p>
          <a:p>
            <a:r>
              <a:rPr lang="en-US" dirty="0"/>
              <a:t>Purchase water container for home refrigerator </a:t>
            </a:r>
          </a:p>
          <a:p>
            <a:r>
              <a:rPr lang="en-US" dirty="0"/>
              <a:t>Increase water consumption to daily recommended amount</a:t>
            </a:r>
          </a:p>
          <a:p>
            <a:r>
              <a:rPr lang="en-US" dirty="0"/>
              <a:t>Continue to log water consumption following increase </a:t>
            </a:r>
          </a:p>
        </p:txBody>
      </p:sp>
    </p:spTree>
    <p:extLst>
      <p:ext uri="{BB962C8B-B14F-4D97-AF65-F5344CB8AC3E}">
        <p14:creationId xmlns:p14="http://schemas.microsoft.com/office/powerpoint/2010/main" val="4094375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9045-DB87-4887-B061-E2959E52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References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00C88-7619-4548-8FB1-A2B66DF17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81" y="1930401"/>
            <a:ext cx="8596668" cy="431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</a:rPr>
              <a:t>Garland, P. H., MS, LCDC. (2018, November 20). Recovery Planning. Retrieved </a:t>
            </a:r>
            <a:r>
              <a:rPr lang="en-US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</a:rPr>
              <a:t>November 	22</a:t>
            </a:r>
            <a:r>
              <a:rPr lang="en-US" dirty="0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</a:rPr>
              <a:t>, 2018, </a:t>
            </a:r>
            <a:r>
              <a:rPr lang="en-US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</a:rPr>
              <a:t>from 	</a:t>
            </a:r>
            <a:r>
              <a:rPr lang="en-US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dirty="0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://learn.unt.edu/webapps/blackboard/content/listContentEditable.jsp?</a:t>
            </a:r>
            <a:r>
              <a:rPr lang="en-US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content_</a:t>
            </a:r>
            <a:r>
              <a:rPr lang="en-US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</a:rPr>
              <a:t>	id</a:t>
            </a:r>
            <a:r>
              <a:rPr lang="en-US" dirty="0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</a:rPr>
              <a:t>=_5758418_1&amp;course_id</a:t>
            </a:r>
            <a:r>
              <a:rPr lang="en-US">
                <a:solidFill>
                  <a:srgbClr val="333333"/>
                </a:solidFill>
                <a:latin typeface="&amp;quot"/>
                <a:ea typeface="Times New Roman" panose="02020603050405020304" pitchFamily="18" charset="0"/>
                <a:cs typeface="Times New Roman" panose="02020603050405020304" pitchFamily="18" charset="0"/>
              </a:rPr>
              <a:t>=_129197_1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096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3613E42935B84E95711D358A750BB7" ma:contentTypeVersion="17" ma:contentTypeDescription="Create a new document." ma:contentTypeScope="" ma:versionID="f3bea84087f77e14ee2b474616ec26d0">
  <xsd:schema xmlns:xsd="http://www.w3.org/2001/XMLSchema" xmlns:xs="http://www.w3.org/2001/XMLSchema" xmlns:p="http://schemas.microsoft.com/office/2006/metadata/properties" xmlns:ns2="8ec708c4-0aff-4385-8afc-b2b27acb50e5" xmlns:ns3="7f18e201-5525-4ce8-a1ac-ecdd51c4cbc6" targetNamespace="http://schemas.microsoft.com/office/2006/metadata/properties" ma:root="true" ma:fieldsID="8c2f96b7dfc9aaaa827d09e188e8bf15" ns2:_="" ns3:_="">
    <xsd:import namespace="8ec708c4-0aff-4385-8afc-b2b27acb50e5"/>
    <xsd:import namespace="7f18e201-5525-4ce8-a1ac-ecdd51c4cb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708c4-0aff-4385-8afc-b2b27acb50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fe284ab-3129-4a4f-a33b-1446679d63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8e201-5525-4ce8-a1ac-ecdd51c4cbc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36a778d-8a49-4838-8cd8-8c5897b151a8}" ma:internalName="TaxCatchAll" ma:showField="CatchAllData" ma:web="7f18e201-5525-4ce8-a1ac-ecdd51c4cb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18e201-5525-4ce8-a1ac-ecdd51c4cbc6" xsi:nil="true"/>
    <lcf76f155ced4ddcb4097134ff3c332f xmlns="8ec708c4-0aff-4385-8afc-b2b27acb50e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A0069F-455B-4E8E-B4C9-59A1983FA236}"/>
</file>

<file path=customXml/itemProps2.xml><?xml version="1.0" encoding="utf-8"?>
<ds:datastoreItem xmlns:ds="http://schemas.openxmlformats.org/officeDocument/2006/customXml" ds:itemID="{BEF80BBD-DD9F-4B0B-AFC7-9916A88CC8B5}"/>
</file>

<file path=customXml/itemProps3.xml><?xml version="1.0" encoding="utf-8"?>
<ds:datastoreItem xmlns:ds="http://schemas.openxmlformats.org/officeDocument/2006/customXml" ds:itemID="{37C10D68-9E0B-4093-A5D7-EC4F5C2695F3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</TotalTime>
  <Words>249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&amp;quot</vt:lpstr>
      <vt:lpstr>Arial</vt:lpstr>
      <vt:lpstr>Calibri</vt:lpstr>
      <vt:lpstr>Times New Roman</vt:lpstr>
      <vt:lpstr>Trebuchet MS</vt:lpstr>
      <vt:lpstr>Wingdings 3</vt:lpstr>
      <vt:lpstr>Facet</vt:lpstr>
      <vt:lpstr>Physical Health</vt:lpstr>
      <vt:lpstr>Areas needing improvement</vt:lpstr>
      <vt:lpstr>Physical Health Questions</vt:lpstr>
      <vt:lpstr>Plan of Action (Desire to lose 10 pounds)</vt:lpstr>
      <vt:lpstr>Plan of Action (Yoga)</vt:lpstr>
      <vt:lpstr>Plan of Action (Include Family)</vt:lpstr>
      <vt:lpstr>Plan of Action (Water Consumption)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Many Pathways to Recovery</dc:title>
  <dc:creator>Paula Heller Garland</dc:creator>
  <cp:lastModifiedBy>Paula Heller Garland</cp:lastModifiedBy>
  <cp:revision>17</cp:revision>
  <cp:lastPrinted>2018-10-30T20:37:28Z</cp:lastPrinted>
  <dcterms:created xsi:type="dcterms:W3CDTF">2018-10-07T18:10:14Z</dcterms:created>
  <dcterms:modified xsi:type="dcterms:W3CDTF">2018-11-23T01:42:39Z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0x010100963613E42935B84E95711D358A750BB7</vt:lpwstr>
  </property>
</Properties>
</file>