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60"/>
  </p:normalViewPr>
  <p:slideViewPr>
    <p:cSldViewPr snapToGrid="0">
      <p:cViewPr varScale="1">
        <p:scale>
          <a:sx n="33" d="100"/>
          <a:sy n="33" d="100"/>
        </p:scale>
        <p:origin x="53" y="4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7D1E4-9381-4A08-B87C-1F0CD6C86B7E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118FA-735D-42E8-9E4D-A76433216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41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lliamwhitepapers.com/pr/2007DefiningRecoveryCommunityOrganization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mhsa.gov/sites/default/files/similarities-differences-dialogue.pdf" TargetMode="External"/><Relationship Id="rId2" Type="http://schemas.openxmlformats.org/officeDocument/2006/relationships/hyperlink" Target="https://www.samhsa.gov/sites/default/files/veterans-dialogu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amhsa.gov/sites/default/files/multidisciplinary-stakeholders-dialogu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A22E-EEEB-45CF-82BE-78D31F2D3B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Recovery &amp; the Community</a:t>
            </a:r>
          </a:p>
        </p:txBody>
      </p:sp>
    </p:spTree>
    <p:extLst>
      <p:ext uri="{BB962C8B-B14F-4D97-AF65-F5344CB8AC3E}">
        <p14:creationId xmlns:p14="http://schemas.microsoft.com/office/powerpoint/2010/main" val="251597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E4721-B3EC-450C-9A93-32CAB78A0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03385"/>
            <a:ext cx="8596668" cy="5337977"/>
          </a:xfrm>
        </p:spPr>
        <p:txBody>
          <a:bodyPr/>
          <a:lstStyle/>
          <a:p>
            <a:r>
              <a:rPr lang="en-US" dirty="0"/>
              <a:t>SAMHSA has delineated four major dimensions that support a life in recovery:</a:t>
            </a:r>
          </a:p>
          <a:p>
            <a:r>
              <a:rPr lang="en-US" dirty="0"/>
              <a:t>Health—overcoming or managing one’s disease(s) or symptoms—for example, abstaining from use of alcohol, illicit drugs, and non-prescribed medications if one has an addiction problem—and, for everyone in recovery, making informed, healthy choices that support physical and emotional well-being</a:t>
            </a:r>
          </a:p>
          <a:p>
            <a:r>
              <a:rPr lang="en-US" dirty="0"/>
              <a:t>Home—having a stable and safe place to live</a:t>
            </a:r>
          </a:p>
          <a:p>
            <a:r>
              <a:rPr lang="en-US" dirty="0"/>
              <a:t>Purpose—conducting meaningful daily activities, such as a job, school volunteerism, family caretaking, or creative endeavors, and the independence, income, and resources to participate in society</a:t>
            </a:r>
          </a:p>
          <a:p>
            <a:r>
              <a:rPr lang="en-US" b="1" dirty="0"/>
              <a:t>Community—having relationships and social networks that provide support, friendship, love, and hope</a:t>
            </a:r>
          </a:p>
          <a:p>
            <a:r>
              <a:rPr lang="en-US" dirty="0"/>
              <a:t>Hope, the belief that these challenges and</a:t>
            </a:r>
          </a:p>
        </p:txBody>
      </p:sp>
    </p:spTree>
    <p:extLst>
      <p:ext uri="{BB962C8B-B14F-4D97-AF65-F5344CB8AC3E}">
        <p14:creationId xmlns:p14="http://schemas.microsoft.com/office/powerpoint/2010/main" val="104898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5B4B-2116-4B2A-BB16-E3FA328BF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William White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75B7A-1F9A-4AD0-A5F8-B6298E527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William White provides </a:t>
            </a:r>
            <a:r>
              <a:rPr lang="en-US" dirty="0">
                <a:hlinkClick r:id="rId2"/>
              </a:rPr>
              <a:t>extensive information </a:t>
            </a:r>
            <a:r>
              <a:rPr lang="en-US" dirty="0"/>
              <a:t>about Recovery and the Community</a:t>
            </a:r>
          </a:p>
        </p:txBody>
      </p:sp>
    </p:spTree>
    <p:extLst>
      <p:ext uri="{BB962C8B-B14F-4D97-AF65-F5344CB8AC3E}">
        <p14:creationId xmlns:p14="http://schemas.microsoft.com/office/powerpoint/2010/main" val="181663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F0C8-ABDC-4EAA-9D94-3E30E0F0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Support &amp; Inclusion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3F12D-5588-44A4-895D-91C2CBDD4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peer is a person with a shared affiliation </a:t>
            </a:r>
          </a:p>
          <a:p>
            <a:r>
              <a:rPr lang="en-US" dirty="0"/>
              <a:t>Peer support has been long-standing in mental health</a:t>
            </a:r>
          </a:p>
        </p:txBody>
      </p:sp>
    </p:spTree>
    <p:extLst>
      <p:ext uri="{BB962C8B-B14F-4D97-AF65-F5344CB8AC3E}">
        <p14:creationId xmlns:p14="http://schemas.microsoft.com/office/powerpoint/2010/main" val="123159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EEE5D-9633-4724-AF02-A1C09201B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1997 SAMHSA hosted Meeting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E68A8-4951-4D3C-8CC4-0A0715532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Veterans</a:t>
            </a:r>
            <a:r>
              <a:rPr lang="en-US" dirty="0">
                <a:hlinkClick r:id="rId2"/>
              </a:rPr>
              <a:t>’ Mental Health and the Media – 2012 (PDF | 835 KB)</a:t>
            </a:r>
            <a:endParaRPr lang="en-US" dirty="0"/>
          </a:p>
          <a:p>
            <a:r>
              <a:rPr lang="en-US" dirty="0">
                <a:hlinkClick r:id="rId3"/>
              </a:rPr>
              <a:t>Addictions and Mental Health Recovery Dialogue: Similarities and Differences – 2012 (PDF | 424 KB)</a:t>
            </a:r>
            <a:endParaRPr lang="en-US" dirty="0"/>
          </a:p>
          <a:p>
            <a:r>
              <a:rPr lang="en-US" dirty="0">
                <a:hlinkClick r:id="rId4"/>
              </a:rPr>
              <a:t>Psychopharmacology in Behavioral Healthcare: Multidisciplinary Stakeholders in Dialogue – 2012 (PDF | 984 KB)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5193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3613E42935B84E95711D358A750BB7" ma:contentTypeVersion="17" ma:contentTypeDescription="Create a new document." ma:contentTypeScope="" ma:versionID="f3bea84087f77e14ee2b474616ec26d0">
  <xsd:schema xmlns:xsd="http://www.w3.org/2001/XMLSchema" xmlns:xs="http://www.w3.org/2001/XMLSchema" xmlns:p="http://schemas.microsoft.com/office/2006/metadata/properties" xmlns:ns2="8ec708c4-0aff-4385-8afc-b2b27acb50e5" xmlns:ns3="7f18e201-5525-4ce8-a1ac-ecdd51c4cbc6" targetNamespace="http://schemas.microsoft.com/office/2006/metadata/properties" ma:root="true" ma:fieldsID="8c2f96b7dfc9aaaa827d09e188e8bf15" ns2:_="" ns3:_="">
    <xsd:import namespace="8ec708c4-0aff-4385-8afc-b2b27acb50e5"/>
    <xsd:import namespace="7f18e201-5525-4ce8-a1ac-ecdd51c4cb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708c4-0aff-4385-8afc-b2b27acb50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8e201-5525-4ce8-a1ac-ecdd51c4cb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36a778d-8a49-4838-8cd8-8c5897b151a8}" ma:internalName="TaxCatchAll" ma:showField="CatchAllData" ma:web="7f18e201-5525-4ce8-a1ac-ecdd51c4cb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18e201-5525-4ce8-a1ac-ecdd51c4cbc6" xsi:nil="true"/>
    <lcf76f155ced4ddcb4097134ff3c332f xmlns="8ec708c4-0aff-4385-8afc-b2b27acb50e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B68197-D6CD-4C35-B26F-B48E7A1D682E}"/>
</file>

<file path=customXml/itemProps2.xml><?xml version="1.0" encoding="utf-8"?>
<ds:datastoreItem xmlns:ds="http://schemas.openxmlformats.org/officeDocument/2006/customXml" ds:itemID="{945F9473-1D5F-41EC-9086-B90E931A0281}"/>
</file>

<file path=customXml/itemProps3.xml><?xml version="1.0" encoding="utf-8"?>
<ds:datastoreItem xmlns:ds="http://schemas.openxmlformats.org/officeDocument/2006/customXml" ds:itemID="{679CCD9F-55A8-4AA8-918F-100634622163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228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Recovery &amp; the Community</vt:lpstr>
      <vt:lpstr>PowerPoint Presentation</vt:lpstr>
      <vt:lpstr>William White Work</vt:lpstr>
      <vt:lpstr>Peer Support &amp; Inclusion </vt:lpstr>
      <vt:lpstr>1997 SAMHSA hosted Meeting outcomes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Many Pathways to Recovery</dc:title>
  <dc:creator>Paula Heller Garland</dc:creator>
  <cp:lastModifiedBy>Paula Heller Garland</cp:lastModifiedBy>
  <cp:revision>15</cp:revision>
  <cp:lastPrinted>2018-10-30T20:37:28Z</cp:lastPrinted>
  <dcterms:created xsi:type="dcterms:W3CDTF">2018-10-07T18:10:14Z</dcterms:created>
  <dcterms:modified xsi:type="dcterms:W3CDTF">2018-11-25T02:42:03Z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0x010100963613E42935B84E95711D358A750BB7</vt:lpwstr>
  </property>
</Properties>
</file>